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058400" cy="15544800"/>
  <p:notesSz cx="7315200" cy="9601200"/>
  <p:defaultTextStyle>
    <a:defPPr>
      <a:defRPr lang="en-US"/>
    </a:defPPr>
    <a:lvl1pPr marL="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FF33C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92AA9A-8CA9-4194-9744-F466341C2C0B}" v="2" dt="2022-04-28T20:36:22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howGuides="1">
      <p:cViewPr varScale="1">
        <p:scale>
          <a:sx n="28" d="100"/>
          <a:sy n="28" d="100"/>
        </p:scale>
        <p:origin x="2324" y="44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4828967"/>
            <a:ext cx="8549640" cy="333205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8808720"/>
            <a:ext cx="7040880" cy="39725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4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78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69254" y="831217"/>
            <a:ext cx="1697356" cy="1768221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1" y="831217"/>
            <a:ext cx="4924426" cy="1768221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63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9988974"/>
            <a:ext cx="8549640" cy="308737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6588552"/>
            <a:ext cx="8549640" cy="340042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18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191" y="4836161"/>
            <a:ext cx="3310890" cy="13677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55721" y="4836161"/>
            <a:ext cx="3310890" cy="136772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85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622513"/>
            <a:ext cx="9052560" cy="259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3479589"/>
            <a:ext cx="4444207" cy="145012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4929716"/>
            <a:ext cx="4444207" cy="89562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3479589"/>
            <a:ext cx="4445952" cy="145012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4929716"/>
            <a:ext cx="4445952" cy="89562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7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9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3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618914"/>
            <a:ext cx="3309145" cy="26339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618915"/>
            <a:ext cx="5622926" cy="1326705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3252895"/>
            <a:ext cx="3309145" cy="106330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8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10881361"/>
            <a:ext cx="6035040" cy="12846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1388956"/>
            <a:ext cx="6035040" cy="93268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12165968"/>
            <a:ext cx="6035040" cy="18243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30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622513"/>
            <a:ext cx="9052560" cy="259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627123"/>
            <a:ext cx="9052560" cy="10258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4407729"/>
            <a:ext cx="2346960" cy="8276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A6803-E28B-49CC-BB6F-80FF8D50738F}" type="datetimeFigureOut">
              <a:rPr lang="en-US" smtClean="0"/>
              <a:t>8/17/2024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14407729"/>
            <a:ext cx="3185160" cy="8276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14407729"/>
            <a:ext cx="2346960" cy="8276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B9E2A-D1A8-4EA5-8834-3239B393C3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5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4607" y="4007892"/>
            <a:ext cx="9269185" cy="827919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latin typeface="Arial Rounded MT Bold" panose="020F0704030504030204" pitchFamily="34" charset="0"/>
              </a:rPr>
              <a:t>Badin High School </a:t>
            </a:r>
          </a:p>
          <a:p>
            <a:pPr algn="ctr"/>
            <a:r>
              <a:rPr lang="en-US" sz="3200" dirty="0">
                <a:latin typeface="Arial Rounded MT Bold" panose="020F0704030504030204" pitchFamily="34" charset="0"/>
              </a:rPr>
              <a:t>Red Card Night</a:t>
            </a:r>
          </a:p>
          <a:p>
            <a:pPr algn="ctr"/>
            <a:endParaRPr lang="en-US" sz="32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3200" dirty="0">
                <a:latin typeface="Arial Rounded MT Bold" panose="020F0704030504030204" pitchFamily="34" charset="0"/>
              </a:rPr>
              <a:t>Join Badin High School Men’s Soccer team as they take the field to fight cancer!</a:t>
            </a:r>
            <a:endParaRPr lang="en-US" sz="3200" i="1" dirty="0">
              <a:latin typeface="Arial Rounded MT Bold" panose="020F0704030504030204" pitchFamily="34" charset="0"/>
            </a:endParaRPr>
          </a:p>
          <a:p>
            <a:pPr algn="ctr"/>
            <a:endParaRPr lang="en-US" sz="3600" dirty="0">
              <a:latin typeface="Arial Rounded MT Bold" panose="020F0704030504030204" pitchFamily="34" charset="0"/>
            </a:endParaRPr>
          </a:p>
          <a:p>
            <a:pPr algn="ctr"/>
            <a:r>
              <a:rPr lang="en-US" sz="3600" dirty="0">
                <a:latin typeface="Arial Rounded MT Bold" panose="020F0704030504030204" pitchFamily="34" charset="0"/>
              </a:rPr>
              <a:t>Badin Rams vs </a:t>
            </a:r>
          </a:p>
          <a:p>
            <a:pPr algn="ctr"/>
            <a:r>
              <a:rPr lang="en-US" sz="3600" dirty="0">
                <a:latin typeface="Arial Rounded MT Bold" panose="020F0704030504030204" pitchFamily="34" charset="0"/>
              </a:rPr>
              <a:t>Roger Bacon Spartans</a:t>
            </a:r>
          </a:p>
          <a:p>
            <a:pPr algn="ctr"/>
            <a:r>
              <a:rPr lang="en-US" sz="3600" dirty="0">
                <a:latin typeface="Arial Rounded MT Bold" panose="020F0704030504030204" pitchFamily="34" charset="0"/>
              </a:rPr>
              <a:t>At Home Field - Spooky Nook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600" dirty="0">
                <a:latin typeface="Arial Rounded MT Bold" panose="020F0704030504030204" pitchFamily="34" charset="0"/>
              </a:rPr>
              <a:t>Thursday, September 5th</a:t>
            </a:r>
          </a:p>
          <a:p>
            <a:pPr algn="ctr"/>
            <a:r>
              <a:rPr lang="en-US" sz="3600" dirty="0">
                <a:latin typeface="Arial Rounded MT Bold" panose="020F0704030504030204" pitchFamily="34" charset="0"/>
              </a:rPr>
              <a:t>Junior Varsity @ 5pm</a:t>
            </a:r>
          </a:p>
          <a:p>
            <a:pPr algn="ctr"/>
            <a:r>
              <a:rPr lang="en-US" sz="3600" dirty="0">
                <a:latin typeface="Arial Rounded MT Bold" panose="020F0704030504030204" pitchFamily="34" charset="0"/>
              </a:rPr>
              <a:t>Varsity @ 7pm</a:t>
            </a:r>
            <a:endParaRPr lang="en-US" sz="3200" b="1" dirty="0"/>
          </a:p>
          <a:p>
            <a:pPr algn="ctr"/>
            <a:endParaRPr lang="en-US" sz="3200" b="1" i="1" dirty="0"/>
          </a:p>
          <a:p>
            <a:pPr algn="ctr"/>
            <a:endParaRPr lang="en-US" sz="3200" b="1" i="1" dirty="0"/>
          </a:p>
          <a:p>
            <a:pPr algn="ctr"/>
            <a:endParaRPr lang="en-US" sz="2400" dirty="0">
              <a:latin typeface="Arial Rounded MT Bold" panose="020F07040305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" y="3610182"/>
            <a:ext cx="10058399" cy="322510"/>
          </a:xfrm>
          <a:prstGeom prst="rect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" y="11257105"/>
            <a:ext cx="10058400" cy="285889"/>
          </a:xfrm>
          <a:prstGeom prst="rect">
            <a:avLst/>
          </a:prstGeom>
          <a:solidFill>
            <a:srgbClr val="33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473" y="11542994"/>
            <a:ext cx="6520925" cy="400180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F68D314-6D01-46FF-984C-BEEB099B10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67" y="7456"/>
            <a:ext cx="4341560" cy="3617966"/>
          </a:xfrm>
          <a:prstGeom prst="rect">
            <a:avLst/>
          </a:prstGeom>
        </p:spPr>
      </p:pic>
      <p:pic>
        <p:nvPicPr>
          <p:cNvPr id="3" name="Picture 2" descr="Blue text on a white background&#10;&#10;Description automatically generated">
            <a:extLst>
              <a:ext uri="{FF2B5EF4-FFF2-40B4-BE49-F238E27FC236}">
                <a16:creationId xmlns:a16="http://schemas.microsoft.com/office/drawing/2014/main" id="{48F44FE6-2E07-8396-0B19-425F61297D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3579" y="572636"/>
            <a:ext cx="4796153" cy="2618952"/>
          </a:xfrm>
          <a:prstGeom prst="rect">
            <a:avLst/>
          </a:prstGeom>
        </p:spPr>
      </p:pic>
      <p:pic>
        <p:nvPicPr>
          <p:cNvPr id="7" name="Picture 6" descr="A green circle with a cross and text&#10;&#10;Description automatically generated">
            <a:extLst>
              <a:ext uri="{FF2B5EF4-FFF2-40B4-BE49-F238E27FC236}">
                <a16:creationId xmlns:a16="http://schemas.microsoft.com/office/drawing/2014/main" id="{2DF028D5-A0E8-1C77-AA61-201584A502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64" y="11825343"/>
            <a:ext cx="3414657" cy="341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886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4458</TotalTime>
  <Words>45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Office Theme</vt:lpstr>
      <vt:lpstr>PowerPoint Presentation</vt:lpstr>
    </vt:vector>
  </TitlesOfParts>
  <Company>American Cancer Society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Stewart</dc:creator>
  <cp:lastModifiedBy>Mary Snellgrove</cp:lastModifiedBy>
  <cp:revision>42</cp:revision>
  <cp:lastPrinted>2016-11-30T21:41:48Z</cp:lastPrinted>
  <dcterms:created xsi:type="dcterms:W3CDTF">2015-02-02T20:29:18Z</dcterms:created>
  <dcterms:modified xsi:type="dcterms:W3CDTF">2024-08-17T04:09:13Z</dcterms:modified>
</cp:coreProperties>
</file>